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C33E74-6AC6-4762-8C37-519818427287}" v="45" dt="2026-04-19T11:07:36.0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97" d="100"/>
          <a:sy n="97" d="100"/>
        </p:scale>
        <p:origin x="190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Miller" userId="2a181df8974022b2" providerId="LiveId" clId="{ED14B837-295B-4D74-A1F4-40FBD73C30EA}"/>
    <pc:docChg chg="modSld modMainMaster modShowInfo">
      <pc:chgData name="David Miller" userId="2a181df8974022b2" providerId="LiveId" clId="{ED14B837-295B-4D74-A1F4-40FBD73C30EA}" dt="2026-04-19T11:07:36.039" v="49"/>
      <pc:docMkLst>
        <pc:docMk/>
      </pc:docMkLst>
      <pc:sldChg chg="modTransition">
        <pc:chgData name="David Miller" userId="2a181df8974022b2" providerId="LiveId" clId="{ED14B837-295B-4D74-A1F4-40FBD73C30EA}" dt="2026-04-19T11:07:36.039" v="49"/>
        <pc:sldMkLst>
          <pc:docMk/>
          <pc:sldMk cId="3805799611" sldId="256"/>
        </pc:sldMkLst>
      </pc:sldChg>
      <pc:sldChg chg="modTransition">
        <pc:chgData name="David Miller" userId="2a181df8974022b2" providerId="LiveId" clId="{ED14B837-295B-4D74-A1F4-40FBD73C30EA}" dt="2026-04-19T11:07:28.747" v="47"/>
        <pc:sldMkLst>
          <pc:docMk/>
          <pc:sldMk cId="844018010" sldId="257"/>
        </pc:sldMkLst>
      </pc:sldChg>
      <pc:sldChg chg="modTransition">
        <pc:chgData name="David Miller" userId="2a181df8974022b2" providerId="LiveId" clId="{ED14B837-295B-4D74-A1F4-40FBD73C30EA}" dt="2026-04-19T11:07:28.747" v="47"/>
        <pc:sldMkLst>
          <pc:docMk/>
          <pc:sldMk cId="4199018753" sldId="258"/>
        </pc:sldMkLst>
      </pc:sldChg>
      <pc:sldChg chg="modTransition">
        <pc:chgData name="David Miller" userId="2a181df8974022b2" providerId="LiveId" clId="{ED14B837-295B-4D74-A1F4-40FBD73C30EA}" dt="2026-04-19T11:07:28.747" v="47"/>
        <pc:sldMkLst>
          <pc:docMk/>
          <pc:sldMk cId="4286559460" sldId="259"/>
        </pc:sldMkLst>
      </pc:sldChg>
      <pc:sldChg chg="modTransition">
        <pc:chgData name="David Miller" userId="2a181df8974022b2" providerId="LiveId" clId="{ED14B837-295B-4D74-A1F4-40FBD73C30EA}" dt="2026-04-19T11:07:28.747" v="47"/>
        <pc:sldMkLst>
          <pc:docMk/>
          <pc:sldMk cId="572282346" sldId="260"/>
        </pc:sldMkLst>
      </pc:sldChg>
      <pc:sldChg chg="modTransition">
        <pc:chgData name="David Miller" userId="2a181df8974022b2" providerId="LiveId" clId="{ED14B837-295B-4D74-A1F4-40FBD73C30EA}" dt="2026-04-19T11:07:28.747" v="47"/>
        <pc:sldMkLst>
          <pc:docMk/>
          <pc:sldMk cId="4221985053" sldId="261"/>
        </pc:sldMkLst>
      </pc:sldChg>
      <pc:sldChg chg="modTransition">
        <pc:chgData name="David Miller" userId="2a181df8974022b2" providerId="LiveId" clId="{ED14B837-295B-4D74-A1F4-40FBD73C30EA}" dt="2026-04-19T11:07:28.747" v="47"/>
        <pc:sldMkLst>
          <pc:docMk/>
          <pc:sldMk cId="3822988117" sldId="262"/>
        </pc:sldMkLst>
      </pc:sldChg>
      <pc:sldChg chg="modTransition">
        <pc:chgData name="David Miller" userId="2a181df8974022b2" providerId="LiveId" clId="{ED14B837-295B-4D74-A1F4-40FBD73C30EA}" dt="2026-04-19T11:07:28.747" v="47"/>
        <pc:sldMkLst>
          <pc:docMk/>
          <pc:sldMk cId="215793824" sldId="263"/>
        </pc:sldMkLst>
      </pc:sldChg>
      <pc:sldChg chg="modTransition">
        <pc:chgData name="David Miller" userId="2a181df8974022b2" providerId="LiveId" clId="{ED14B837-295B-4D74-A1F4-40FBD73C30EA}" dt="2026-04-19T11:07:28.747" v="47"/>
        <pc:sldMkLst>
          <pc:docMk/>
          <pc:sldMk cId="4100375888" sldId="264"/>
        </pc:sldMkLst>
      </pc:sldChg>
      <pc:sldChg chg="modTransition">
        <pc:chgData name="David Miller" userId="2a181df8974022b2" providerId="LiveId" clId="{ED14B837-295B-4D74-A1F4-40FBD73C30EA}" dt="2026-04-19T11:07:28.747" v="47"/>
        <pc:sldMkLst>
          <pc:docMk/>
          <pc:sldMk cId="3949854372" sldId="265"/>
        </pc:sldMkLst>
      </pc:sldChg>
      <pc:sldMasterChg chg="modTransition modSldLayout">
        <pc:chgData name="David Miller" userId="2a181df8974022b2" providerId="LiveId" clId="{ED14B837-295B-4D74-A1F4-40FBD73C30EA}" dt="2026-04-19T11:07:28.747" v="47"/>
        <pc:sldMasterMkLst>
          <pc:docMk/>
          <pc:sldMasterMk cId="0" sldId="2147483648"/>
        </pc:sldMasterMkLst>
        <pc:sldLayoutChg chg="modTransition">
          <pc:chgData name="David Miller" userId="2a181df8974022b2" providerId="LiveId" clId="{ED14B837-295B-4D74-A1F4-40FBD73C30EA}" dt="2026-04-19T11:07:28.747" v="47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David Miller" userId="2a181df8974022b2" providerId="LiveId" clId="{ED14B837-295B-4D74-A1F4-40FBD73C30EA}" dt="2026-04-19T11:07:28.747" v="47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David Miller" userId="2a181df8974022b2" providerId="LiveId" clId="{ED14B837-295B-4D74-A1F4-40FBD73C30EA}" dt="2026-04-19T11:07:28.747" v="47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David Miller" userId="2a181df8974022b2" providerId="LiveId" clId="{ED14B837-295B-4D74-A1F4-40FBD73C30EA}" dt="2026-04-19T11:07:28.747" v="47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David Miller" userId="2a181df8974022b2" providerId="LiveId" clId="{ED14B837-295B-4D74-A1F4-40FBD73C30EA}" dt="2026-04-19T11:07:28.747" v="47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David Miller" userId="2a181df8974022b2" providerId="LiveId" clId="{ED14B837-295B-4D74-A1F4-40FBD73C30EA}" dt="2026-04-19T11:07:28.747" v="47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David Miller" userId="2a181df8974022b2" providerId="LiveId" clId="{ED14B837-295B-4D74-A1F4-40FBD73C30EA}" dt="2026-04-19T11:07:28.747" v="47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David Miller" userId="2a181df8974022b2" providerId="LiveId" clId="{ED14B837-295B-4D74-A1F4-40FBD73C30EA}" dt="2026-04-19T11:07:28.747" v="47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David Miller" userId="2a181df8974022b2" providerId="LiveId" clId="{ED14B837-295B-4D74-A1F4-40FBD73C30EA}" dt="2026-04-19T11:07:28.747" v="47"/>
          <pc:sldLayoutMkLst>
            <pc:docMk/>
            <pc:sldMasterMk cId="0" sldId="2147483648"/>
            <pc:sldLayoutMk cId="0" sldId="2147483657"/>
          </pc:sldLayoutMkLst>
        </pc:sldLayoutChg>
        <pc:sldLayoutChg chg="modTransition">
          <pc:chgData name="David Miller" userId="2a181df8974022b2" providerId="LiveId" clId="{ED14B837-295B-4D74-A1F4-40FBD73C30EA}" dt="2026-04-19T11:07:28.747" v="47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David Miller" userId="2a181df8974022b2" providerId="LiveId" clId="{ED14B837-295B-4D74-A1F4-40FBD73C30EA}" dt="2026-04-19T11:07:28.747" v="47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973BA-359B-83A9-0A72-914896D723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Spring Blooms in the Burial 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BF0A2-1C6F-0F36-3356-937A9E981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949" y="3531204"/>
            <a:ext cx="11434916" cy="1748719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First Blooms on New Plantings – Annual Blooms on our Older Trees</a:t>
            </a:r>
          </a:p>
        </p:txBody>
      </p:sp>
    </p:spTree>
    <p:extLst>
      <p:ext uri="{BB962C8B-B14F-4D97-AF65-F5344CB8AC3E}">
        <p14:creationId xmlns:p14="http://schemas.microsoft.com/office/powerpoint/2010/main" val="3805799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/>
    </mc:Choice>
    <mc:Fallback>
      <p:transition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36B97B-59A9-05ED-5E14-86F445650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8636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54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284EF1-3C8B-F9E0-6351-1507282A55A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531521" y="249111"/>
            <a:ext cx="4344117" cy="577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18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DA3747-C3F1-8305-E2AD-7401CE673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868" y="17539"/>
            <a:ext cx="3628287" cy="643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59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B2B665-39A9-7DA7-911F-FE9BE5165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949" y="1405"/>
            <a:ext cx="4866814" cy="647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82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2AC138-0D6B-8030-FC99-42C7A953E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781" y="14489"/>
            <a:ext cx="4856981" cy="646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85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9C8E0F-43F7-1F46-F3FD-37D3E24B9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613" y="27571"/>
            <a:ext cx="4847150" cy="644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8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BC33BA-9AA0-6266-3A8B-0816B95DB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117" y="-11677"/>
            <a:ext cx="4876646" cy="648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3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4FEE1B-52B5-6ACE-451F-F0F9FE00F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969" y="-39799"/>
            <a:ext cx="3843649" cy="68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75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520CEB-9D1F-20AF-B95D-EED8264AA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847" y="191575"/>
            <a:ext cx="750570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18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21</TotalTime>
  <Words>18</Words>
  <Application>Microsoft Office PowerPoint</Application>
  <PresentationFormat>Widescreen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Gallery</vt:lpstr>
      <vt:lpstr>Spring Blooms in the Burial 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Miller</dc:creator>
  <cp:lastModifiedBy>David Miller</cp:lastModifiedBy>
  <cp:revision>1</cp:revision>
  <dcterms:created xsi:type="dcterms:W3CDTF">2026-04-19T10:44:23Z</dcterms:created>
  <dcterms:modified xsi:type="dcterms:W3CDTF">2026-04-19T11:07:43Z</dcterms:modified>
</cp:coreProperties>
</file>